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8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Oswald" panose="00000500000000000000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603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155a61e4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155a61e4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55a61e4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55a61e4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55a61e4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55a61e4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155a61e4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155a61e4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155a61e4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155a61e4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155a61e4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155a61e4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8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Navigating the New On Call List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F3C639F-5EB1-F98C-A0E6-2DFC6C85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369"/>
            <a:ext cx="9144000" cy="3834761"/>
          </a:xfrm>
          <a:prstGeom prst="rect">
            <a:avLst/>
          </a:prstGeom>
        </p:spPr>
      </p:pic>
      <p:sp>
        <p:nvSpPr>
          <p:cNvPr id="68" name="Google Shape;68;p14"/>
          <p:cNvSpPr txBox="1"/>
          <p:nvPr/>
        </p:nvSpPr>
        <p:spPr>
          <a:xfrm>
            <a:off x="4136583" y="232280"/>
            <a:ext cx="4854300" cy="92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9525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This is the On Call homepage. 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You can find and contact On Call personnel directly from this page.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Find the Right Person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547E472-BD89-95F4-5B71-79EE81B9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838"/>
            <a:ext cx="9144000" cy="3649823"/>
          </a:xfrm>
          <a:prstGeom prst="rect">
            <a:avLst/>
          </a:prstGeom>
        </p:spPr>
      </p:pic>
      <p:sp>
        <p:nvSpPr>
          <p:cNvPr id="101" name="Google Shape;101;p18"/>
          <p:cNvSpPr txBox="1"/>
          <p:nvPr/>
        </p:nvSpPr>
        <p:spPr>
          <a:xfrm>
            <a:off x="5631603" y="2337545"/>
            <a:ext cx="3080479" cy="23532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AutoNum type="arabicPeriod"/>
            </a:pP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U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se the “</a:t>
            </a:r>
            <a:r>
              <a:rPr lang="en" u="sng" dirty="0">
                <a:latin typeface="Average"/>
                <a:ea typeface="Average"/>
                <a:cs typeface="Average"/>
                <a:sym typeface="Average"/>
              </a:rPr>
              <a:t>Search Department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” box or click the “</a:t>
            </a:r>
            <a:r>
              <a:rPr lang="en" u="sng" dirty="0">
                <a:latin typeface="Average"/>
                <a:ea typeface="Average"/>
                <a:cs typeface="Average"/>
                <a:sym typeface="Average"/>
              </a:rPr>
              <a:t>Filter by Department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” box and select the department that you are searching for. 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AutoNum type="alphaLcPeriod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The list below will show the On Call shifts </a:t>
            </a:r>
            <a:r>
              <a:rPr lang="en-US" b="1" dirty="0">
                <a:latin typeface="Average"/>
                <a:ea typeface="Average"/>
                <a:cs typeface="Average"/>
                <a:sym typeface="Average"/>
              </a:rPr>
              <a:t>that are currently on duty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AutoNum type="arabicPeriod"/>
            </a:pP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Optionally: Click “</a:t>
            </a:r>
            <a:r>
              <a:rPr lang="en-US" u="sng" dirty="0">
                <a:latin typeface="Average"/>
                <a:ea typeface="Average"/>
                <a:cs typeface="Average"/>
                <a:sym typeface="Average"/>
              </a:rPr>
              <a:t>Filter by Position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” to better filter results.</a:t>
            </a:r>
          </a:p>
        </p:txBody>
      </p:sp>
      <p:sp>
        <p:nvSpPr>
          <p:cNvPr id="102" name="Google Shape;102;p18"/>
          <p:cNvSpPr/>
          <p:nvPr/>
        </p:nvSpPr>
        <p:spPr>
          <a:xfrm>
            <a:off x="173927" y="1299754"/>
            <a:ext cx="7418859" cy="58456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Contacting the On Call Person From Within the Website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9AB25E1-950E-28A0-BBF0-92148CDD8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5"/>
          <a:stretch/>
        </p:blipFill>
        <p:spPr>
          <a:xfrm>
            <a:off x="0" y="1191986"/>
            <a:ext cx="9144000" cy="3544037"/>
          </a:xfrm>
          <a:prstGeom prst="rect">
            <a:avLst/>
          </a:prstGeom>
        </p:spPr>
      </p:pic>
      <p:sp>
        <p:nvSpPr>
          <p:cNvPr id="118" name="Google Shape;118;p20"/>
          <p:cNvSpPr txBox="1"/>
          <p:nvPr/>
        </p:nvSpPr>
        <p:spPr>
          <a:xfrm>
            <a:off x="5545183" y="52252"/>
            <a:ext cx="3498764" cy="32003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The “Contact” 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field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 has t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he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 contact info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r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mation for each shift.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endParaRPr lang="en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A shift might not have a name associated with it but will always have a contact number.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u="sng" dirty="0">
                <a:latin typeface="Average"/>
                <a:ea typeface="Average"/>
                <a:cs typeface="Average"/>
                <a:sym typeface="Average"/>
              </a:rPr>
              <a:t>Pager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 – A pager message can be sent directly from the website. This will be shown next.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endParaRPr lang="en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u="sng" dirty="0">
                <a:latin typeface="Average"/>
                <a:ea typeface="Average"/>
                <a:cs typeface="Average"/>
                <a:sym typeface="Average"/>
              </a:rPr>
              <a:t>Phone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 – If a phone is listed call the number using your personal or office phone. </a:t>
            </a: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endParaRPr lang="en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3636275" y="1446135"/>
            <a:ext cx="1815353" cy="178173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F370CFB-6E55-A7A1-144E-92AACFCE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70924" cy="5143500"/>
          </a:xfrm>
          <a:prstGeom prst="rect">
            <a:avLst/>
          </a:prstGeom>
        </p:spPr>
      </p:pic>
      <p:sp>
        <p:nvSpPr>
          <p:cNvPr id="118" name="Google Shape;118;p20"/>
          <p:cNvSpPr txBox="1"/>
          <p:nvPr/>
        </p:nvSpPr>
        <p:spPr>
          <a:xfrm>
            <a:off x="5359703" y="473528"/>
            <a:ext cx="3526971" cy="310038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Click on t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he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 pager number and a window will open allowing you to send a pager message directly to that person. </a:t>
            </a: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endParaRPr lang="en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In this new window you can type your message in the “Body” section.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endParaRPr lang="en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You must include a number in the “Callback Number” box. </a:t>
            </a: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endParaRPr lang="en" dirty="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You can still send pager messages using other methods.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endParaRPr lang="en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3926925" y="2749935"/>
            <a:ext cx="1239231" cy="3143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422568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232</Words>
  <Application>Microsoft Office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Average</vt:lpstr>
      <vt:lpstr>Oswald</vt:lpstr>
      <vt:lpstr>Arial</vt:lpstr>
      <vt:lpstr>Slate</vt:lpstr>
      <vt:lpstr>Navigating the New On Call List</vt:lpstr>
      <vt:lpstr>PowerPoint Presentation</vt:lpstr>
      <vt:lpstr>How to Find the Right Person</vt:lpstr>
      <vt:lpstr>PowerPoint Presentation</vt:lpstr>
      <vt:lpstr>Contacting the On Call Person From Within the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New On Call List</dc:title>
  <cp:lastModifiedBy>Daniel Stetzinger</cp:lastModifiedBy>
  <cp:revision>8</cp:revision>
  <dcterms:modified xsi:type="dcterms:W3CDTF">2024-04-02T17:40:01Z</dcterms:modified>
</cp:coreProperties>
</file>